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9" r:id="rId22"/>
    <p:sldId id="290" r:id="rId23"/>
    <p:sldId id="307" r:id="rId24"/>
    <p:sldId id="306" r:id="rId25"/>
    <p:sldId id="308" r:id="rId26"/>
    <p:sldId id="294" r:id="rId27"/>
    <p:sldId id="291" r:id="rId28"/>
    <p:sldId id="305" r:id="rId29"/>
    <p:sldId id="293" r:id="rId30"/>
    <p:sldId id="30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74" r:id="rId41"/>
    <p:sldId id="266" r:id="rId42"/>
    <p:sldId id="260" r:id="rId43"/>
    <p:sldId id="259" r:id="rId44"/>
    <p:sldId id="269" r:id="rId45"/>
    <p:sldId id="267" r:id="rId46"/>
    <p:sldId id="268" r:id="rId47"/>
  </p:sldIdLst>
  <p:sldSz cx="12192000" cy="6858000"/>
  <p:notesSz cx="6858000" cy="9144000"/>
  <p:embeddedFontLst>
    <p:embeddedFont>
      <p:font typeface="ArcadeClassic" panose="00000400000000000000" pitchFamily="2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DePixel" panose="02000507070000020004" pitchFamily="50" charset="0"/>
      <p:bold r:id="rId5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12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98" d="100"/>
          <a:sy n="98" d="100"/>
        </p:scale>
        <p:origin x="364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50:16.019" idx="10">
    <p:pos x="2297" y="2262"/>
    <p:text>Va spiegato la parte di cookie e caching?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50:32.463" idx="12">
    <p:pos x="2419" y="2223"/>
    <p:text>va inserito qualche cosa riguardo le API? un diverso disegnino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5:41.967" idx="7">
    <p:pos x="1197" y="3042"/>
    <p:text>intendi tag o intendi i giochi qui ? Perchè altrimenti server l'xpath utilizzato per recuperare i giochi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5:41.967" idx="7">
    <p:pos x="1197" y="3042"/>
    <p:text>intendi tag o intendi i giochi qui ? Perchè altrimenti server l'xpath utilizzato per recuperare i giochi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6:35.868" idx="8">
    <p:pos x="3330" y="1735"/>
    <p:text>SI potrebbe unire alla slide precedente mantenendo sempre i due nomi diversi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7:19.480" idx="9">
    <p:pos x="10" y="10"/>
    <p:text>Inserire una slide su simple html dom o spiegare solo a parole?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28/08/2019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" TargetMode="External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comments" Target="../comments/comment6.xml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microsoft.com/office/2007/relationships/hdphoto" Target="../media/hdphoto10.wdp"/><Relationship Id="rId14" Type="http://schemas.microsoft.com/office/2007/relationships/hdphoto" Target="../media/hdphoto1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2.xml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2043" y="-2015685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Logo, </a:t>
            </a:r>
            <a:r>
              <a:rPr lang="it-IT" dirty="0" err="1"/>
              <a:t>DataRilascio</a:t>
            </a:r>
            <a:r>
              <a:rPr lang="it-IT" dirty="0"/>
              <a:t>, Apprezzamento, Voto, </a:t>
            </a:r>
            <a:r>
              <a:rPr lang="it-IT" dirty="0" err="1"/>
              <a:t>UtentiAttivi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UtentiAttivi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Logo, </a:t>
            </a:r>
            <a:r>
              <a:rPr lang="it-IT" sz="2400" dirty="0" err="1"/>
              <a:t>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2100" dirty="0"/>
              <a:t> </a:t>
            </a:r>
            <a:r>
              <a:rPr lang="it-IT" sz="2100" b="1" dirty="0"/>
              <a:t>GIOCO </a:t>
            </a:r>
            <a:r>
              <a:rPr lang="it-IT" sz="2100" dirty="0"/>
              <a:t>(Nome, ID, Descrizione, Genere, Sviluppatore, Publisher, Immagini, Logo, </a:t>
            </a:r>
            <a:r>
              <a:rPr lang="it-IT" sz="2100" dirty="0" err="1"/>
              <a:t>DataRilascio</a:t>
            </a:r>
            <a:r>
              <a:rPr lang="it-IT" sz="2100" dirty="0"/>
              <a:t>, Apprezzamento, Voto, _, _, _, _), </a:t>
            </a:r>
          </a:p>
          <a:p>
            <a:pPr marL="457200" lvl="1" indent="0">
              <a:buNone/>
            </a:pPr>
            <a:r>
              <a:rPr lang="it-IT" sz="2100" b="1" dirty="0"/>
              <a:t>PREZZI </a:t>
            </a:r>
            <a:r>
              <a:rPr lang="it-IT" sz="2100" dirty="0"/>
              <a:t>(Nome, _, _, _, _, _),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ID</a:t>
            </a:r>
            <a:r>
              <a:rPr lang="it-IT" sz="2400" dirty="0"/>
              <a:t>, </a:t>
            </a:r>
            <a:r>
              <a:rPr lang="it-IT" sz="2400" dirty="0" err="1"/>
              <a:t>UtentiAttivi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UtentiAttivi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Nome</a:t>
            </a:r>
            <a:r>
              <a:rPr lang="it-IT" sz="2400" dirty="0"/>
              <a:t>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UtentiAttivi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Suggestion_By_Tag</a:t>
            </a:r>
            <a:r>
              <a:rPr lang="it-IT" sz="2000" dirty="0"/>
              <a:t> (Nome, Descrizione, </a:t>
            </a:r>
            <a:r>
              <a:rPr lang="it-IT" sz="2000" dirty="0" err="1"/>
              <a:t>NomeTag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</a:t>
            </a:r>
            <a:r>
              <a:rPr lang="it-IT" sz="1800" dirty="0" err="1"/>
              <a:t>NomeTag</a:t>
            </a:r>
            <a:r>
              <a:rPr lang="it-IT" sz="1800" dirty="0"/>
              <a:t>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5 giochi più popolari in quel momento.</a:t>
            </a:r>
          </a:p>
          <a:p>
            <a:r>
              <a:rPr lang="en-GB" sz="2000" b="1" dirty="0"/>
              <a:t>Top5_By_Popularity </a:t>
            </a:r>
            <a:r>
              <a:rPr lang="en-GB" sz="2000" dirty="0"/>
              <a:t>(Nome, </a:t>
            </a:r>
            <a:r>
              <a:rPr lang="en-GB" sz="2000" dirty="0" err="1"/>
              <a:t>Descrizione</a:t>
            </a:r>
            <a:r>
              <a:rPr lang="en-GB" sz="2000" dirty="0"/>
              <a:t>, Followers, </a:t>
            </a:r>
            <a:r>
              <a:rPr lang="en-GB" sz="2000" dirty="0" err="1"/>
              <a:t>Spettatori</a:t>
            </a:r>
            <a:r>
              <a:rPr lang="en-GB" sz="2000" dirty="0"/>
              <a:t>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</a:t>
            </a:r>
            <a:r>
              <a:rPr lang="en-GB" sz="1800" dirty="0" err="1"/>
              <a:t>Descrizione</a:t>
            </a:r>
            <a:r>
              <a:rPr lang="en-GB" sz="1800" dirty="0"/>
              <a:t>, _, _, _, _, _, _, _, _, _, Followers, </a:t>
            </a:r>
            <a:r>
              <a:rPr lang="en-GB" sz="1800" dirty="0" err="1"/>
              <a:t>Spettatori</a:t>
            </a:r>
            <a:r>
              <a:rPr lang="en-GB" sz="1800" dirty="0"/>
              <a:t>, _) as TOP,</a:t>
            </a:r>
          </a:p>
          <a:p>
            <a:pPr marL="457200" lvl="1" indent="0">
              <a:buNone/>
            </a:pPr>
            <a:r>
              <a:rPr lang="en-GB" sz="1800" b="1" dirty="0"/>
              <a:t>#count</a:t>
            </a:r>
            <a:r>
              <a:rPr lang="en-GB" sz="1800" dirty="0"/>
              <a:t>(TOP)&lt;=5.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 </a:t>
            </a:r>
          </a:p>
          <a:p>
            <a:pPr lvl="1"/>
            <a:r>
              <a:rPr lang="it-IT" sz="1800" dirty="0"/>
              <a:t>La prima fase cerca il gioco, la ricerca può essere fatta in modo “</a:t>
            </a:r>
            <a:r>
              <a:rPr lang="it-IT" sz="1800" dirty="0" err="1"/>
              <a:t>strict</a:t>
            </a:r>
            <a:r>
              <a:rPr lang="it-IT" sz="1800" dirty="0"/>
              <a:t>” oppure no. La ricerca “</a:t>
            </a:r>
            <a:r>
              <a:rPr lang="it-IT" sz="1800" dirty="0" err="1"/>
              <a:t>strict</a:t>
            </a:r>
            <a:r>
              <a:rPr lang="it-IT" sz="1800" dirty="0"/>
              <a:t>” cerca esattamente i giochi con il nome passato al </a:t>
            </a:r>
            <a:r>
              <a:rPr lang="it-IT" sz="1800" dirty="0" err="1"/>
              <a:t>wrapper</a:t>
            </a:r>
            <a:r>
              <a:rPr lang="it-IT" sz="1800" dirty="0"/>
              <a:t>, viceversa restituisce il gioco che meglio matcha il nome passato;</a:t>
            </a:r>
          </a:p>
          <a:p>
            <a:pPr lvl="1"/>
            <a:r>
              <a:rPr lang="it-IT" sz="1800" dirty="0"/>
              <a:t>La seconda fase, setta una serie di cookie per aggirare i controlli fatti da </a:t>
            </a:r>
            <a:r>
              <a:rPr lang="it-IT" sz="1800" dirty="0" err="1"/>
              <a:t>Steam</a:t>
            </a:r>
            <a:r>
              <a:rPr lang="it-IT" sz="1800" dirty="0"/>
              <a:t> 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 dirty="0"/>
              <a:t>Fase 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 dirty="0"/>
              <a:t>Fase 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CheckGameAvailability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lavora insieme al </a:t>
            </a:r>
            <a:r>
              <a:rPr lang="it-IT" sz="2000" dirty="0" err="1"/>
              <a:t>wrapper</a:t>
            </a:r>
            <a:r>
              <a:rPr lang="it-IT" sz="2000" dirty="0"/>
              <a:t> </a:t>
            </a:r>
            <a:r>
              <a:rPr lang="it-IT" sz="2000" dirty="0" err="1"/>
              <a:t>twitch_top_games</a:t>
            </a:r>
            <a:r>
              <a:rPr lang="it-IT" sz="2000" dirty="0"/>
              <a:t>, si occupa di controllare se i giochi restituiti da </a:t>
            </a:r>
            <a:r>
              <a:rPr lang="it-IT" sz="2000" dirty="0" err="1"/>
              <a:t>Twitch</a:t>
            </a:r>
            <a:r>
              <a:rPr lang="it-IT" sz="2000" dirty="0"/>
              <a:t> sono presenti su </a:t>
            </a:r>
            <a:r>
              <a:rPr lang="it-IT" sz="2000" dirty="0" err="1"/>
              <a:t>Steam</a:t>
            </a:r>
            <a:r>
              <a:rPr lang="it-IT" sz="2000" dirty="0"/>
              <a:t>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0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SearchByName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fornisce una serie di risultati in base ad una ricerca effettuata tramite una sere di keyword. La ricerca viene fatta sulla fonte </a:t>
            </a:r>
            <a:r>
              <a:rPr lang="it-IT" sz="2000" dirty="0" err="1"/>
              <a:t>Steam</a:t>
            </a:r>
            <a:r>
              <a:rPr lang="it-IT" sz="2000" dirty="0"/>
              <a:t> e restituisce i primi 25 giochi che matchano la query effettuata.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SearchByTag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restituisce una lista di giochi dalla fonte </a:t>
            </a:r>
            <a:r>
              <a:rPr lang="it-IT" sz="2000" dirty="0" err="1"/>
              <a:t>Steam</a:t>
            </a:r>
            <a:r>
              <a:rPr lang="it-IT" sz="2000" dirty="0"/>
              <a:t> in base a dei tag specificati dagli utenti. I tag sono delle etichette che specificano delle caratteristiche dei giochi (es. genere, tipologia, </a:t>
            </a:r>
            <a:r>
              <a:rPr lang="it-IT" sz="2000" dirty="0" err="1"/>
              <a:t>ecc</a:t>
            </a:r>
            <a:r>
              <a:rPr lang="it-IT" sz="2000" dirty="0"/>
              <a:t>), ad ogni tag è associato un valore numerico. La lista dei tag è stata precedentemente scaricata e salvata sul server nel file </a:t>
            </a:r>
            <a:r>
              <a:rPr lang="it-IT" sz="2000" i="1" dirty="0" err="1"/>
              <a:t>tags.json</a:t>
            </a:r>
            <a:r>
              <a:rPr lang="it-IT" sz="2000" dirty="0"/>
              <a:t>.</a:t>
            </a:r>
          </a:p>
          <a:p>
            <a:r>
              <a:rPr lang="it-IT" sz="2400" b="1" dirty="0"/>
              <a:t>URL:</a:t>
            </a:r>
            <a:r>
              <a:rPr lang="it-IT" sz="1800" dirty="0"/>
              <a:t> </a:t>
            </a:r>
            <a:r>
              <a:rPr lang="it-IT" sz="2000" dirty="0" err="1"/>
              <a:t>l’url</a:t>
            </a:r>
            <a:r>
              <a:rPr lang="it-IT" sz="2000" dirty="0"/>
              <a:t> utilizzato si compone di diversi parametri concatenati tramite “&amp;”:</a:t>
            </a:r>
          </a:p>
          <a:p>
            <a:pPr lvl="1"/>
            <a:r>
              <a:rPr lang="it-IT" sz="1800" dirty="0"/>
              <a:t>tags, dove vengono specificati uno o più tag (es. </a:t>
            </a:r>
            <a:r>
              <a:rPr lang="it-IT" sz="1800" dirty="0" err="1"/>
              <a:t>singleplayer&amp;action</a:t>
            </a:r>
            <a:r>
              <a:rPr lang="it-IT" sz="1800" dirty="0"/>
              <a:t>)</a:t>
            </a:r>
          </a:p>
          <a:p>
            <a:pPr marL="457200" lvl="1" indent="0" algn="ctr">
              <a:buNone/>
            </a:pPr>
            <a:r>
              <a:rPr lang="en-GB" sz="1800" dirty="0"/>
              <a:t>“</a:t>
            </a:r>
            <a:r>
              <a:rPr lang="it-IT" sz="1800" dirty="0"/>
              <a:t>https://store.steampowered.com/search/?ignore_preferences=1&amp;</a:t>
            </a:r>
            <a:r>
              <a:rPr lang="it-IT" sz="1800" dirty="0">
                <a:solidFill>
                  <a:srgbClr val="FF0000"/>
                </a:solidFill>
              </a:rPr>
              <a:t>tags</a:t>
            </a:r>
            <a:r>
              <a:rPr lang="it-IT" sz="1800" dirty="0"/>
              <a:t>=LISTATAGS</a:t>
            </a:r>
            <a:r>
              <a:rPr lang="en-GB" sz="1800" dirty="0"/>
              <a:t>”</a:t>
            </a:r>
            <a:endParaRPr lang="it-IT" sz="1800" dirty="0"/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en-GB" sz="1800" dirty="0"/>
              <a:t>tag: “//*[@id="</a:t>
            </a:r>
            <a:r>
              <a:rPr lang="en-GB" sz="1800" dirty="0" err="1"/>
              <a:t>additional_search_options</a:t>
            </a:r>
            <a:r>
              <a:rPr lang="en-GB" sz="1800" dirty="0"/>
              <a:t>"]/div[1]/div[2]”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9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facendo broadcast 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r>
              <a:rPr lang="it-IT" sz="2400" b="1" dirty="0"/>
              <a:t> (</a:t>
            </a:r>
            <a:r>
              <a:rPr lang="it-IT" sz="2400" b="1" dirty="0" err="1"/>
              <a:t>TopGame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 primi 5 giochi con l’indice di popolarità più alto. L’endpoint per l’accesso alle API utilizzato è </a:t>
            </a:r>
            <a:r>
              <a:rPr lang="it-IT" sz="1800" i="1" dirty="0" err="1"/>
              <a:t>Kraken</a:t>
            </a:r>
            <a:r>
              <a:rPr lang="it-IT" sz="1800" i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2892780"/>
            <a:ext cx="8084635" cy="14193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GB" i="1" dirty="0" err="1"/>
              <a:t>Fornire</a:t>
            </a:r>
            <a:r>
              <a:rPr lang="en-GB" i="1" dirty="0"/>
              <a:t> un </a:t>
            </a:r>
            <a:r>
              <a:rPr lang="en-GB" i="1" dirty="0" err="1"/>
              <a:t>ambiente</a:t>
            </a:r>
            <a:r>
              <a:rPr lang="en-GB" i="1" dirty="0"/>
              <a:t> </a:t>
            </a:r>
            <a:r>
              <a:rPr lang="en-GB" i="1" dirty="0" err="1"/>
              <a:t>nel</a:t>
            </a:r>
            <a:r>
              <a:rPr lang="en-GB" i="1" dirty="0"/>
              <a:t> quale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giocatore</a:t>
            </a:r>
            <a:r>
              <a:rPr lang="en-GB" i="1" dirty="0"/>
              <a:t>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trovare</a:t>
            </a:r>
            <a:r>
              <a:rPr lang="en-GB" i="1" dirty="0"/>
              <a:t> </a:t>
            </a:r>
            <a:r>
              <a:rPr lang="en-GB" i="1" dirty="0" err="1"/>
              <a:t>tutte</a:t>
            </a:r>
            <a:r>
              <a:rPr lang="en-GB" i="1" dirty="0"/>
              <a:t> le </a:t>
            </a:r>
            <a:r>
              <a:rPr lang="en-GB" i="1" dirty="0" err="1"/>
              <a:t>informazioni</a:t>
            </a:r>
            <a:r>
              <a:rPr lang="en-GB" i="1" dirty="0"/>
              <a:t> sui </a:t>
            </a:r>
            <a:r>
              <a:rPr lang="en-GB" i="1" dirty="0" err="1"/>
              <a:t>giochi</a:t>
            </a:r>
            <a:r>
              <a:rPr lang="en-GB" i="1" dirty="0"/>
              <a:t> a cui è </a:t>
            </a:r>
            <a:r>
              <a:rPr lang="en-GB" i="1" dirty="0" err="1"/>
              <a:t>interessato</a:t>
            </a:r>
            <a:r>
              <a:rPr lang="en-GB" i="1" dirty="0"/>
              <a:t>, ma </a:t>
            </a:r>
            <a:r>
              <a:rPr lang="en-GB" i="1" dirty="0" err="1"/>
              <a:t>anche</a:t>
            </a:r>
            <a:r>
              <a:rPr lang="en-GB" i="1" dirty="0"/>
              <a:t> </a:t>
            </a:r>
            <a:r>
              <a:rPr lang="en-GB" i="1" dirty="0" err="1"/>
              <a:t>scoprirne</a:t>
            </a:r>
            <a:r>
              <a:rPr lang="en-GB" i="1" dirty="0"/>
              <a:t> di </a:t>
            </a:r>
            <a:r>
              <a:rPr lang="en-GB" i="1" dirty="0" err="1"/>
              <a:t>nuovi</a:t>
            </a:r>
            <a:r>
              <a:rPr lang="en-GB" i="1" dirty="0"/>
              <a:t> in base le </a:t>
            </a:r>
            <a:r>
              <a:rPr lang="en-GB" i="1" dirty="0" err="1"/>
              <a:t>proprie</a:t>
            </a:r>
            <a:r>
              <a:rPr lang="en-GB" i="1" dirty="0"/>
              <a:t> </a:t>
            </a:r>
            <a:r>
              <a:rPr lang="en-GB" i="1" dirty="0" err="1"/>
              <a:t>preferenze</a:t>
            </a:r>
            <a:r>
              <a:rPr lang="en-GB" i="1" dirty="0"/>
              <a:t>”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GameSystemRequirements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requisiti di sistema (minimi e raccomandati) relativi al gioco desiderato.</a:t>
            </a:r>
            <a:endParaRPr lang="it-IT" sz="1800" dirty="0"/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"https://gamesystemrequirements.com/</a:t>
            </a:r>
            <a:r>
              <a:rPr lang="en-GB" sz="1800" dirty="0" err="1"/>
              <a:t>search?q</a:t>
            </a:r>
            <a:r>
              <a:rPr lang="en-GB" sz="1800" dirty="0"/>
              <a:t>=NOMEGIOCO”</a:t>
            </a:r>
          </a:p>
          <a:p>
            <a:pPr lvl="1"/>
            <a:r>
              <a:rPr lang="en-GB" sz="1800" dirty="0"/>
              <a:t>“/html/body/div[2]/div[1]/div[4]”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La fonte tende a bloccare tutte le chiamate che non risultano «normali»,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/>
              <a:t>released,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=true&amp;</a:t>
            </a:r>
            <a:r>
              <a:rPr lang="en-GB" sz="1800" dirty="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risulta necessario controllare che i giochi non contengano alcune sigle nel titolo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hlinkClick r:id="rId8"/>
            <a:extLst>
              <a:ext uri="{FF2B5EF4-FFF2-40B4-BE49-F238E27FC236}">
                <a16:creationId xmlns:a16="http://schemas.microsoft.com/office/drawing/2014/main" id="{C8F5EA40-2BF1-4F32-B8C2-89F237C228C2}"/>
              </a:ext>
            </a:extLst>
          </p:cNvPr>
          <p:cNvSpPr txBox="1"/>
          <p:nvPr/>
        </p:nvSpPr>
        <p:spPr>
          <a:xfrm>
            <a:off x="3835153" y="3116062"/>
            <a:ext cx="4447496" cy="100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pic>
        <p:nvPicPr>
          <p:cNvPr id="1032" name="Picture 8" descr="Risultati immagini per javascript png">
            <a:extLst>
              <a:ext uri="{FF2B5EF4-FFF2-40B4-BE49-F238E27FC236}">
                <a16:creationId xmlns:a16="http://schemas.microsoft.com/office/drawing/2014/main" id="{25870A20-3B10-4379-813A-F05D5B9B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1" b="90875" l="9981" r="91540">
                        <a14:foregroundMark x1="49905" y1="72814" x2="49905" y2="72814"/>
                        <a14:foregroundMark x1="76996" y1="89259" x2="76996" y2="89259"/>
                        <a14:foregroundMark x1="78517" y1="90875" x2="78517" y2="90875"/>
                        <a14:foregroundMark x1="91540" y1="80703" x2="91540" y2="8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37722"/>
          <a:stretch/>
        </p:blipFill>
        <p:spPr bwMode="auto">
          <a:xfrm>
            <a:off x="5209019" y="2039586"/>
            <a:ext cx="1667568" cy="1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9121F8-AE26-4C79-8800-D3746B7E9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81" y="1741363"/>
            <a:ext cx="1915486" cy="19154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189B339-E51D-424B-9B02-043151E65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4" y="2154965"/>
            <a:ext cx="2117787" cy="11437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4215D0-A745-4882-871D-428B619E1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8" y="4330338"/>
            <a:ext cx="2610035" cy="785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9148B5-44AC-4667-B725-239EE9AA16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70" r="99130">
                        <a14:foregroundMark x1="11159" y1="23636" x2="11159" y2="23636"/>
                        <a14:foregroundMark x1="8986" y1="24242" x2="5507" y2="43030"/>
                        <a14:foregroundMark x1="1304" y1="50606" x2="1304" y2="50606"/>
                        <a14:foregroundMark x1="25072" y1="33636" x2="24493" y2="57576"/>
                        <a14:foregroundMark x1="24493" y1="57576" x2="24928" y2="60606"/>
                        <a14:foregroundMark x1="30870" y1="59394" x2="35942" y2="65152"/>
                        <a14:foregroundMark x1="35942" y1="65152" x2="41449" y2="65758"/>
                        <a14:foregroundMark x1="41449" y1="65758" x2="44638" y2="56061"/>
                        <a14:foregroundMark x1="44638" y1="56061" x2="44348" y2="53939"/>
                        <a14:foregroundMark x1="68696" y1="30606" x2="68696" y2="30606"/>
                        <a14:foregroundMark x1="87536" y1="24545" x2="90290" y2="24545"/>
                        <a14:foregroundMark x1="92609" y1="69697" x2="92609" y2="58182"/>
                        <a14:foregroundMark x1="92609" y1="58182" x2="93188" y2="55152"/>
                        <a14:foregroundMark x1="99130" y1="49091" x2="99130" y2="49091"/>
                        <a14:foregroundMark x1="60580" y1="31212" x2="60580" y2="31212"/>
                        <a14:foregroundMark x1="59855" y1="29697" x2="59855" y2="29697"/>
                        <a14:foregroundMark x1="52609" y1="69091" x2="5260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83" y="4077601"/>
            <a:ext cx="2698370" cy="12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funzionamento</a:t>
            </a:r>
            <a:r>
              <a:rPr lang="en-GB" sz="2600" dirty="0"/>
              <a:t> base 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32950"/>
              </p:ext>
            </p:extLst>
          </p:nvPr>
        </p:nvGraphicFramePr>
        <p:xfrm>
          <a:off x="876370" y="1561066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salvare delle informazioni parziali della query ed evitare il sovraccarico delle richieste alle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Immagini, </a:t>
            </a:r>
            <a:r>
              <a:rPr lang="it-IT" sz="2600" dirty="0" err="1"/>
              <a:t>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UtentiAttivi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2575</Words>
  <Application>Microsoft Office PowerPoint</Application>
  <PresentationFormat>Widescreen</PresentationFormat>
  <Paragraphs>349</Paragraphs>
  <Slides>46</Slides>
  <Notes>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3" baseType="lpstr">
      <vt:lpstr>Arial</vt:lpstr>
      <vt:lpstr>Calibri</vt:lpstr>
      <vt:lpstr>Wingdings</vt:lpstr>
      <vt:lpstr>ArcadeClassic</vt:lpstr>
      <vt:lpstr>Calibri Light</vt:lpstr>
      <vt:lpstr>DePixel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46</cp:revision>
  <dcterms:created xsi:type="dcterms:W3CDTF">2019-04-02T20:03:35Z</dcterms:created>
  <dcterms:modified xsi:type="dcterms:W3CDTF">2019-08-28T01:07:39Z</dcterms:modified>
</cp:coreProperties>
</file>